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6"/>
  </p:handoutMasterIdLst>
  <p:sldIdLst>
    <p:sldId id="256" r:id="rId4"/>
    <p:sldId id="262" r:id="rId5"/>
    <p:sldId id="261" r:id="rId6"/>
    <p:sldId id="310" r:id="rId7"/>
    <p:sldId id="311" r:id="rId8"/>
    <p:sldId id="272" r:id="rId9"/>
    <p:sldId id="316" r:id="rId10"/>
    <p:sldId id="312" r:id="rId11"/>
    <p:sldId id="313" r:id="rId12"/>
    <p:sldId id="314" r:id="rId13"/>
    <p:sldId id="315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30" autoAdjust="0"/>
    <p:restoredTop sz="94660"/>
  </p:normalViewPr>
  <p:slideViewPr>
    <p:cSldViewPr snapToGrid="0">
      <p:cViewPr varScale="1">
        <p:scale>
          <a:sx n="79" d="100"/>
          <a:sy n="79" d="100"/>
        </p:scale>
        <p:origin x="-354" y="-78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pPr/>
              <a:t>6/5/2020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79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29071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xmlns="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xmlns="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xmlns="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xmlns="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xmlns="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6043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xmlns="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xmlns="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956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198535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" name="Group 9">
              <a:extLst>
                <a:ext uri="{FF2B5EF4-FFF2-40B4-BE49-F238E27FC236}">
                  <a16:creationId xmlns:a16="http://schemas.microsoft.com/office/drawing/2014/main" xmlns="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290713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xmlns="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xmlns="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4754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1" r:id="rId4"/>
    <p:sldLayoutId id="2147483736" r:id="rId5"/>
    <p:sldLayoutId id="2147483737" r:id="rId6"/>
    <p:sldLayoutId id="2147483740" r:id="rId7"/>
    <p:sldLayoutId id="2147483739" r:id="rId8"/>
    <p:sldLayoutId id="2147483744" r:id="rId9"/>
    <p:sldLayoutId id="2147483745" r:id="rId10"/>
    <p:sldLayoutId id="2147483748" r:id="rId11"/>
    <p:sldLayoutId id="2147483749" r:id="rId12"/>
    <p:sldLayoutId id="2147483750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54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8427"/>
          <a:stretch/>
        </p:blipFill>
        <p:spPr>
          <a:xfrm>
            <a:off x="1762125" y="336118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7F0BBC1-A9C6-4A87-855B-8689719EA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0" y="2978957"/>
            <a:ext cx="1027602" cy="3542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21F751-3C5B-4561-AD14-8637C5B66736}"/>
              </a:ext>
            </a:extLst>
          </p:cNvPr>
          <p:cNvSpPr txBox="1"/>
          <p:nvPr/>
        </p:nvSpPr>
        <p:spPr>
          <a:xfrm>
            <a:off x="618977" y="803216"/>
            <a:ext cx="6686698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cs typeface="Arial" pitchFamily="34" charset="0"/>
              </a:rPr>
              <a:t>Bag Catalog</a:t>
            </a:r>
          </a:p>
          <a:p>
            <a:r>
              <a:rPr lang="en-ID" altLang="ko-KR" sz="2000" b="1" dirty="0" err="1" smtClean="0">
                <a:solidFill>
                  <a:schemeClr val="bg1"/>
                </a:solidFill>
                <a:cs typeface="Arial" pitchFamily="34" charset="0"/>
              </a:rPr>
              <a:t>Tugas</a:t>
            </a:r>
            <a:r>
              <a:rPr lang="en-ID" altLang="ko-KR" sz="20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2000" b="1" dirty="0" err="1" smtClean="0">
                <a:solidFill>
                  <a:schemeClr val="bg1"/>
                </a:solidFill>
                <a:cs typeface="Arial" pitchFamily="34" charset="0"/>
              </a:rPr>
              <a:t>Akhir</a:t>
            </a:r>
            <a:r>
              <a:rPr lang="en-ID" altLang="ko-KR" sz="2000" b="1" dirty="0" smtClean="0">
                <a:solidFill>
                  <a:schemeClr val="bg1"/>
                </a:solidFill>
                <a:cs typeface="Arial" pitchFamily="34" charset="0"/>
              </a:rPr>
              <a:t> Mobile Computing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542FCAC-B79F-4AEB-9197-69530401A278}"/>
              </a:ext>
            </a:extLst>
          </p:cNvPr>
          <p:cNvSpPr txBox="1"/>
          <p:nvPr/>
        </p:nvSpPr>
        <p:spPr>
          <a:xfrm>
            <a:off x="6424861" y="2033337"/>
            <a:ext cx="45720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 err="1" smtClean="0"/>
              <a:t>Pada</a:t>
            </a:r>
            <a:r>
              <a:rPr lang="en-ID" sz="2400" dirty="0" smtClean="0"/>
              <a:t> </a:t>
            </a:r>
            <a:r>
              <a:rPr lang="en-ID" sz="2400" dirty="0" err="1" smtClean="0"/>
              <a:t>halaman</a:t>
            </a:r>
            <a:r>
              <a:rPr lang="en-ID" sz="2400" dirty="0" smtClean="0"/>
              <a:t> </a:t>
            </a:r>
            <a:r>
              <a:rPr lang="en-ID" sz="2400" dirty="0" err="1" smtClean="0"/>
              <a:t>ini</a:t>
            </a:r>
            <a:r>
              <a:rPr lang="en-ID" sz="2400" dirty="0" smtClean="0"/>
              <a:t> </a:t>
            </a:r>
            <a:r>
              <a:rPr lang="en-ID" sz="2400" dirty="0" err="1" smtClean="0"/>
              <a:t>terdapat</a:t>
            </a:r>
            <a:r>
              <a:rPr lang="en-ID" sz="2400" dirty="0" smtClean="0"/>
              <a:t> class </a:t>
            </a:r>
            <a:r>
              <a:rPr lang="en-US" sz="2400" dirty="0" err="1" smtClean="0"/>
              <a:t>CategoryDropMenu</a:t>
            </a:r>
            <a:r>
              <a:rPr lang="en-ID" sz="2400" dirty="0" smtClean="0"/>
              <a:t>, </a:t>
            </a:r>
            <a:r>
              <a:rPr lang="en-ID" sz="2400" dirty="0" err="1" smtClean="0"/>
              <a:t>h</a:t>
            </a:r>
            <a:r>
              <a:rPr lang="en-ID" sz="2400" dirty="0" err="1" smtClean="0"/>
              <a:t>alaman</a:t>
            </a:r>
            <a:r>
              <a:rPr lang="en-ID" sz="2400" dirty="0" smtClean="0"/>
              <a:t> </a:t>
            </a:r>
            <a:r>
              <a:rPr lang="en-ID" sz="2400" dirty="0" err="1" smtClean="0"/>
              <a:t>category_menu_dropdown.dart</a:t>
            </a:r>
            <a:r>
              <a:rPr lang="en-ID" sz="2400" dirty="0" smtClean="0"/>
              <a:t> </a:t>
            </a:r>
            <a:r>
              <a:rPr lang="en-ID" sz="2400" dirty="0" err="1" smtClean="0"/>
              <a:t>merupakan</a:t>
            </a:r>
            <a:r>
              <a:rPr lang="en-ID" sz="2400" dirty="0" smtClean="0"/>
              <a:t> </a:t>
            </a:r>
            <a:r>
              <a:rPr lang="en-ID" sz="2400" dirty="0" err="1" smtClean="0"/>
              <a:t>halaman</a:t>
            </a:r>
            <a:r>
              <a:rPr lang="en-ID" sz="2400" dirty="0" smtClean="0"/>
              <a:t> </a:t>
            </a:r>
            <a:r>
              <a:rPr lang="en-ID" sz="2400" dirty="0" err="1" smtClean="0"/>
              <a:t>untuk</a:t>
            </a:r>
            <a:r>
              <a:rPr lang="en-ID" sz="2400" dirty="0" smtClean="0"/>
              <a:t> </a:t>
            </a:r>
            <a:r>
              <a:rPr lang="en-ID" sz="2400" dirty="0" err="1" smtClean="0"/>
              <a:t>membangun</a:t>
            </a:r>
            <a:r>
              <a:rPr lang="en-ID" sz="2400" dirty="0" smtClean="0"/>
              <a:t> dropdown menu </a:t>
            </a:r>
            <a:r>
              <a:rPr lang="en-ID" sz="2400" dirty="0" err="1" smtClean="0"/>
              <a:t>pada</a:t>
            </a:r>
            <a:r>
              <a:rPr lang="en-ID" sz="2400" dirty="0" smtClean="0"/>
              <a:t> </a:t>
            </a:r>
            <a:r>
              <a:rPr lang="en-ID" sz="2400" dirty="0" err="1" smtClean="0"/>
              <a:t>aplikasi</a:t>
            </a:r>
            <a:r>
              <a:rPr lang="en-ID" sz="2400" dirty="0" smtClean="0"/>
              <a:t> bag </a:t>
            </a:r>
            <a:r>
              <a:rPr lang="en-ID" sz="2400" dirty="0" err="1" smtClean="0"/>
              <a:t>catalog</a:t>
            </a:r>
            <a:r>
              <a:rPr lang="en-ID" sz="2400" dirty="0" smtClean="0"/>
              <a:t>. Menu yang </a:t>
            </a:r>
            <a:r>
              <a:rPr lang="en-ID" sz="2400" dirty="0" err="1" smtClean="0"/>
              <a:t>akan</a:t>
            </a:r>
            <a:r>
              <a:rPr lang="en-ID" sz="2400" dirty="0" smtClean="0"/>
              <a:t> </a:t>
            </a:r>
            <a:r>
              <a:rPr lang="en-ID" sz="2400" dirty="0" err="1" smtClean="0"/>
              <a:t>ada</a:t>
            </a:r>
            <a:r>
              <a:rPr lang="en-ID" sz="2400" dirty="0" smtClean="0"/>
              <a:t> </a:t>
            </a:r>
            <a:r>
              <a:rPr lang="en-ID" sz="2400" dirty="0" err="1" smtClean="0"/>
              <a:t>pada</a:t>
            </a:r>
            <a:r>
              <a:rPr lang="en-ID" sz="2400" dirty="0" smtClean="0"/>
              <a:t> dropdown </a:t>
            </a:r>
            <a:r>
              <a:rPr lang="en-ID" sz="2400" dirty="0" err="1" smtClean="0"/>
              <a:t>merupakan</a:t>
            </a:r>
            <a:r>
              <a:rPr lang="en-ID" sz="2400" dirty="0" smtClean="0"/>
              <a:t> static list.</a:t>
            </a:r>
            <a:endParaRPr lang="id-ID" sz="2400" dirty="0"/>
          </a:p>
        </p:txBody>
      </p:sp>
      <p:sp>
        <p:nvSpPr>
          <p:cNvPr id="78" name="Rectangle 30">
            <a:extLst>
              <a:ext uri="{FF2B5EF4-FFF2-40B4-BE49-F238E27FC236}">
                <a16:creationId xmlns:a16="http://schemas.microsoft.com/office/drawing/2014/main" xmlns="" id="{39F0284D-8F5F-4535-9BF8-53D349DBEEE4}"/>
              </a:ext>
            </a:extLst>
          </p:cNvPr>
          <p:cNvSpPr/>
          <p:nvPr/>
        </p:nvSpPr>
        <p:spPr>
          <a:xfrm>
            <a:off x="3424079" y="3766760"/>
            <a:ext cx="282045" cy="28122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79" name="Frame 17">
            <a:extLst>
              <a:ext uri="{FF2B5EF4-FFF2-40B4-BE49-F238E27FC236}">
                <a16:creationId xmlns:a16="http://schemas.microsoft.com/office/drawing/2014/main" xmlns="" id="{58F549A7-CA79-4040-A53E-7A761974095A}"/>
              </a:ext>
            </a:extLst>
          </p:cNvPr>
          <p:cNvSpPr/>
          <p:nvPr/>
        </p:nvSpPr>
        <p:spPr>
          <a:xfrm>
            <a:off x="1433923" y="3768942"/>
            <a:ext cx="308556" cy="3085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Donut 39">
            <a:extLst>
              <a:ext uri="{FF2B5EF4-FFF2-40B4-BE49-F238E27FC236}">
                <a16:creationId xmlns:a16="http://schemas.microsoft.com/office/drawing/2014/main" xmlns="" id="{0295DA66-EC3F-4915-A891-BF6BC9115E09}"/>
              </a:ext>
            </a:extLst>
          </p:cNvPr>
          <p:cNvSpPr/>
          <p:nvPr/>
        </p:nvSpPr>
        <p:spPr>
          <a:xfrm>
            <a:off x="5372715" y="3746825"/>
            <a:ext cx="359332" cy="3593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27635" r="32134" b="37837"/>
          <a:stretch>
            <a:fillRect/>
          </a:stretch>
        </p:blipFill>
        <p:spPr bwMode="auto">
          <a:xfrm>
            <a:off x="890335" y="1106905"/>
            <a:ext cx="4896853" cy="425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9684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 smtClean="0"/>
              <a:t>Screenshoot</a:t>
            </a:r>
            <a:r>
              <a:rPr lang="en-ID" dirty="0" smtClean="0"/>
              <a:t> Bag </a:t>
            </a:r>
            <a:r>
              <a:rPr lang="en-ID" dirty="0" err="1" smtClean="0"/>
              <a:t>Catalog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9512" y="1287378"/>
            <a:ext cx="1993846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188" y="1297905"/>
            <a:ext cx="1993846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07493" y="1285878"/>
            <a:ext cx="1993846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DA9415C-86E1-47DB-B127-AFCFB8D1F28B}"/>
              </a:ext>
            </a:extLst>
          </p:cNvPr>
          <p:cNvSpPr txBox="1"/>
          <p:nvPr/>
        </p:nvSpPr>
        <p:spPr>
          <a:xfrm>
            <a:off x="1697152" y="5908136"/>
            <a:ext cx="2052000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Home screen</a:t>
            </a:r>
            <a:endParaRPr lang="ko-KR" alt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DA9415C-86E1-47DB-B127-AFCFB8D1F28B}"/>
              </a:ext>
            </a:extLst>
          </p:cNvPr>
          <p:cNvSpPr txBox="1"/>
          <p:nvPr/>
        </p:nvSpPr>
        <p:spPr>
          <a:xfrm>
            <a:off x="4665040" y="5916152"/>
            <a:ext cx="2052000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Halaman</a:t>
            </a:r>
            <a:r>
              <a:rPr lang="en-US" altLang="ko-KR" sz="14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Detail </a:t>
            </a:r>
            <a:r>
              <a:rPr lang="en-US" altLang="ko-KR" sz="1400" b="1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Tas</a:t>
            </a:r>
            <a:endParaRPr lang="ko-KR" alt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DA9415C-86E1-47DB-B127-AFCFB8D1F28B}"/>
              </a:ext>
            </a:extLst>
          </p:cNvPr>
          <p:cNvSpPr txBox="1"/>
          <p:nvPr/>
        </p:nvSpPr>
        <p:spPr>
          <a:xfrm>
            <a:off x="7789344" y="5912136"/>
            <a:ext cx="2052000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Halaman</a:t>
            </a:r>
            <a:r>
              <a:rPr lang="en-US" altLang="ko-KR" sz="14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Wish List</a:t>
            </a:r>
            <a:endParaRPr lang="ko-KR" alt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6084E4B-5F7E-4B0D-9538-D7ABEB183593}"/>
              </a:ext>
            </a:extLst>
          </p:cNvPr>
          <p:cNvSpPr/>
          <p:nvPr/>
        </p:nvSpPr>
        <p:spPr>
          <a:xfrm>
            <a:off x="7857460" y="1"/>
            <a:ext cx="4334539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F691C40-340A-44BC-A6B3-C3A20A9ED913}"/>
              </a:ext>
            </a:extLst>
          </p:cNvPr>
          <p:cNvSpPr txBox="1"/>
          <p:nvPr/>
        </p:nvSpPr>
        <p:spPr>
          <a:xfrm>
            <a:off x="7857460" y="2629120"/>
            <a:ext cx="433453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B2F21A8-A2DC-448E-8003-AFE4C77CBA6F}"/>
              </a:ext>
            </a:extLst>
          </p:cNvPr>
          <p:cNvSpPr txBox="1"/>
          <p:nvPr/>
        </p:nvSpPr>
        <p:spPr>
          <a:xfrm>
            <a:off x="7857460" y="3602660"/>
            <a:ext cx="4334540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0153" y="868171"/>
            <a:ext cx="56972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Nama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Anggota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8A4B3717-B43B-4563-B085-3715CBD058DC}"/>
              </a:ext>
            </a:extLst>
          </p:cNvPr>
          <p:cNvGrpSpPr/>
          <p:nvPr/>
        </p:nvGrpSpPr>
        <p:grpSpPr>
          <a:xfrm>
            <a:off x="6487236" y="2030898"/>
            <a:ext cx="5440021" cy="646331"/>
            <a:chOff x="5819650" y="1666120"/>
            <a:chExt cx="5440021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Ahmad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Yori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Januari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ECB07EB-5AF0-45CD-B927-EBAF602181D2}"/>
              </a:ext>
            </a:extLst>
          </p:cNvPr>
          <p:cNvGrpSpPr/>
          <p:nvPr/>
        </p:nvGrpSpPr>
        <p:grpSpPr>
          <a:xfrm>
            <a:off x="6482616" y="3399418"/>
            <a:ext cx="5440021" cy="646331"/>
            <a:chOff x="5819650" y="1666120"/>
            <a:chExt cx="5440021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77781492-1FA1-4EE9-87A1-4997D4F01DB5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Nadya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Merdeka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Wati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427581" y="2448002"/>
            <a:ext cx="4507692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NPM 1715061021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23565" y="3827666"/>
            <a:ext cx="4507692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NPM 1715061010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847907" y="3031633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cs typeface="Arial" pitchFamily="34" charset="0"/>
              </a:rPr>
              <a:t>Description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058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">
            <a:extLst>
              <a:ext uri="{FF2B5EF4-FFF2-40B4-BE49-F238E27FC236}">
                <a16:creationId xmlns:a16="http://schemas.microsoft.com/office/drawing/2014/main" xmlns="" id="{E3BFFD28-F7AC-45E5-A18B-80178BC90055}"/>
              </a:ext>
            </a:extLst>
          </p:cNvPr>
          <p:cNvGrpSpPr/>
          <p:nvPr/>
        </p:nvGrpSpPr>
        <p:grpSpPr>
          <a:xfrm flipH="1">
            <a:off x="3561328" y="2289080"/>
            <a:ext cx="3048478" cy="475870"/>
            <a:chOff x="2153502" y="2017026"/>
            <a:chExt cx="2286358" cy="376921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xmlns="" id="{A2F178FF-64AC-484B-9B35-7C72AF1EF2C6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xmlns="" id="{CDBA9DB5-7BA5-41CD-8BFA-D077A0C8D3B3}"/>
                </a:ext>
              </a:extLst>
            </p:cNvPr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459829"/>
            <a:ext cx="11573197" cy="72424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Bag Catalog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36A5DD1-2AA5-4068-950B-32B04DC43C26}"/>
              </a:ext>
            </a:extLst>
          </p:cNvPr>
          <p:cNvSpPr txBox="1"/>
          <p:nvPr/>
        </p:nvSpPr>
        <p:spPr>
          <a:xfrm>
            <a:off x="3963965" y="394530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A - 40%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4DDAE7-C4FA-44DA-A503-B9D909B84740}"/>
              </a:ext>
            </a:extLst>
          </p:cNvPr>
          <p:cNvSpPr txBox="1"/>
          <p:nvPr/>
        </p:nvSpPr>
        <p:spPr>
          <a:xfrm>
            <a:off x="3978823" y="445180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B - 70%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3577203-7A18-4DF6-9B2B-3C9BA3E332D2}"/>
              </a:ext>
            </a:extLst>
          </p:cNvPr>
          <p:cNvSpPr txBox="1"/>
          <p:nvPr/>
        </p:nvSpPr>
        <p:spPr>
          <a:xfrm>
            <a:off x="3973465" y="495272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C - 30%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499D304-573D-4101-981E-F4119B4EFA8E}"/>
              </a:ext>
            </a:extLst>
          </p:cNvPr>
          <p:cNvSpPr txBox="1"/>
          <p:nvPr/>
        </p:nvSpPr>
        <p:spPr>
          <a:xfrm>
            <a:off x="3988323" y="545922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D - 90%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Text Placeholder 35">
            <a:extLst>
              <a:ext uri="{FF2B5EF4-FFF2-40B4-BE49-F238E27FC236}">
                <a16:creationId xmlns:a16="http://schemas.microsoft.com/office/drawing/2014/main" xmlns="" id="{9028EE34-BB64-4BC3-8893-11A5ACE48D24}"/>
              </a:ext>
            </a:extLst>
          </p:cNvPr>
          <p:cNvSpPr txBox="1">
            <a:spLocks/>
          </p:cNvSpPr>
          <p:nvPr/>
        </p:nvSpPr>
        <p:spPr>
          <a:xfrm>
            <a:off x="3788085" y="2284331"/>
            <a:ext cx="2307915" cy="37205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Description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6D75C5A-54DC-46FC-99E6-0DA217D00068}"/>
              </a:ext>
            </a:extLst>
          </p:cNvPr>
          <p:cNvSpPr txBox="1"/>
          <p:nvPr/>
        </p:nvSpPr>
        <p:spPr>
          <a:xfrm>
            <a:off x="3788084" y="2789348"/>
            <a:ext cx="59334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 smtClean="0"/>
              <a:t>B</a:t>
            </a:r>
            <a:r>
              <a:rPr lang="en-ID" sz="2000" dirty="0" err="1" smtClean="0"/>
              <a:t>ag</a:t>
            </a:r>
            <a:r>
              <a:rPr lang="en-ID" sz="2000" dirty="0" smtClean="0"/>
              <a:t> </a:t>
            </a:r>
            <a:r>
              <a:rPr lang="en-ID" sz="2000" dirty="0" err="1" smtClean="0"/>
              <a:t>catalog</a:t>
            </a:r>
            <a:r>
              <a:rPr lang="en-ID" sz="2000" dirty="0" smtClean="0"/>
              <a:t> is an application that can help buyer to comparing bags. In this application provide many brand of bags. So we hope this application </a:t>
            </a:r>
            <a:r>
              <a:rPr lang="id-ID" sz="2000" dirty="0" smtClean="0"/>
              <a:t>could </a:t>
            </a:r>
            <a:r>
              <a:rPr lang="en-ID" sz="2000" dirty="0" smtClean="0"/>
              <a:t>help buyer to choosing and buy a bag that they want.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Picture Placeholder 20"/>
          <p:cNvSpPr>
            <a:spLocks noGrp="1"/>
          </p:cNvSpPr>
          <p:nvPr>
            <p:ph type="pic" idx="13"/>
          </p:nvPr>
        </p:nvSpPr>
        <p:spPr/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5587" y="2466473"/>
            <a:ext cx="1829802" cy="299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87853" y="4313941"/>
            <a:ext cx="252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8734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542FCAC-B79F-4AEB-9197-69530401A278}"/>
              </a:ext>
            </a:extLst>
          </p:cNvPr>
          <p:cNvSpPr txBox="1"/>
          <p:nvPr/>
        </p:nvSpPr>
        <p:spPr>
          <a:xfrm>
            <a:off x="7170821" y="1804738"/>
            <a:ext cx="41749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 smtClean="0"/>
              <a:t>P</a:t>
            </a:r>
            <a:r>
              <a:rPr lang="en-ID" sz="2400" dirty="0" err="1" smtClean="0"/>
              <a:t>ada</a:t>
            </a:r>
            <a:r>
              <a:rPr lang="id-ID" sz="2400" dirty="0" smtClean="0"/>
              <a:t> </a:t>
            </a:r>
            <a:r>
              <a:rPr lang="en-ID" sz="2400" dirty="0" smtClean="0"/>
              <a:t>p</a:t>
            </a:r>
            <a:r>
              <a:rPr lang="id-ID" sz="2400" dirty="0" smtClean="0"/>
              <a:t>embuat</a:t>
            </a:r>
            <a:r>
              <a:rPr lang="en-ID" sz="2400" dirty="0" smtClean="0"/>
              <a:t>an</a:t>
            </a:r>
            <a:r>
              <a:rPr lang="id-ID" sz="2400" dirty="0" smtClean="0"/>
              <a:t> </a:t>
            </a:r>
            <a:r>
              <a:rPr lang="id-ID" sz="2400" dirty="0" smtClean="0"/>
              <a:t>aplikasi ini </a:t>
            </a:r>
            <a:r>
              <a:rPr lang="en-ID" sz="2400" dirty="0" err="1" smtClean="0"/>
              <a:t>dimulai</a:t>
            </a:r>
            <a:r>
              <a:rPr lang="en-ID" sz="2400" dirty="0" smtClean="0"/>
              <a:t> </a:t>
            </a:r>
            <a:r>
              <a:rPr lang="en-ID" sz="2400" dirty="0" err="1" smtClean="0"/>
              <a:t>dengan</a:t>
            </a:r>
            <a:r>
              <a:rPr lang="id-ID" sz="2400" dirty="0" smtClean="0"/>
              <a:t> </a:t>
            </a:r>
            <a:r>
              <a:rPr lang="id-ID" sz="2400" dirty="0" smtClean="0"/>
              <a:t>membuat file </a:t>
            </a:r>
            <a:r>
              <a:rPr lang="id-ID" sz="2400" dirty="0" smtClean="0"/>
              <a:t>main</a:t>
            </a:r>
            <a:r>
              <a:rPr lang="en-ID" sz="2400" dirty="0" smtClean="0"/>
              <a:t>.</a:t>
            </a:r>
            <a:r>
              <a:rPr lang="id-ID" sz="2400" dirty="0" smtClean="0"/>
              <a:t>dart</a:t>
            </a:r>
            <a:r>
              <a:rPr lang="en-ID" sz="2400" dirty="0" smtClean="0"/>
              <a:t>. File </a:t>
            </a:r>
            <a:r>
              <a:rPr lang="en-ID" sz="2400" dirty="0" err="1" smtClean="0"/>
              <a:t>ini</a:t>
            </a:r>
            <a:r>
              <a:rPr lang="id-ID" sz="2400" dirty="0" smtClean="0"/>
              <a:t> </a:t>
            </a:r>
            <a:r>
              <a:rPr lang="id-ID" sz="2400" dirty="0" smtClean="0"/>
              <a:t>digunakan untuk memanggil Class </a:t>
            </a:r>
            <a:r>
              <a:rPr lang="en-ID" sz="2400" dirty="0" err="1" smtClean="0"/>
              <a:t>MyApp</a:t>
            </a:r>
            <a:r>
              <a:rPr lang="id-ID" sz="2400" dirty="0" smtClean="0"/>
              <a:t> </a:t>
            </a:r>
            <a:r>
              <a:rPr lang="id-ID" sz="2400" dirty="0" smtClean="0"/>
              <a:t>dan </a:t>
            </a:r>
            <a:r>
              <a:rPr lang="id-ID" sz="2400" dirty="0" smtClean="0"/>
              <a:t>menjalankan</a:t>
            </a:r>
            <a:r>
              <a:rPr lang="en-ID" sz="2400" dirty="0" smtClean="0"/>
              <a:t> </a:t>
            </a:r>
            <a:r>
              <a:rPr lang="en-ID" sz="2400" dirty="0" err="1" smtClean="0"/>
              <a:t>fungsi</a:t>
            </a:r>
            <a:r>
              <a:rPr lang="en-ID" sz="2400" dirty="0" smtClean="0"/>
              <a:t> </a:t>
            </a:r>
            <a:r>
              <a:rPr lang="en-ID" sz="2400" dirty="0" err="1" smtClean="0"/>
              <a:t>pada</a:t>
            </a:r>
            <a:r>
              <a:rPr lang="id-ID" sz="2400" dirty="0" smtClean="0"/>
              <a:t> </a:t>
            </a:r>
            <a:r>
              <a:rPr lang="en-ID" sz="2400" dirty="0" err="1" smtClean="0"/>
              <a:t>halaman</a:t>
            </a:r>
            <a:r>
              <a:rPr lang="id-ID" sz="2400" dirty="0" smtClean="0"/>
              <a:t> </a:t>
            </a:r>
            <a:r>
              <a:rPr lang="en-ID" sz="2400" dirty="0" err="1" smtClean="0"/>
              <a:t>main_screen</a:t>
            </a:r>
            <a:r>
              <a:rPr lang="id-ID" sz="2400" dirty="0" smtClean="0"/>
              <a:t>.dart</a:t>
            </a:r>
            <a:endParaRPr lang="id-ID" sz="2400" dirty="0"/>
          </a:p>
        </p:txBody>
      </p:sp>
      <p:sp>
        <p:nvSpPr>
          <p:cNvPr id="78" name="Rectangle 30">
            <a:extLst>
              <a:ext uri="{FF2B5EF4-FFF2-40B4-BE49-F238E27FC236}">
                <a16:creationId xmlns:a16="http://schemas.microsoft.com/office/drawing/2014/main" xmlns="" id="{39F0284D-8F5F-4535-9BF8-53D349DBEEE4}"/>
              </a:ext>
            </a:extLst>
          </p:cNvPr>
          <p:cNvSpPr/>
          <p:nvPr/>
        </p:nvSpPr>
        <p:spPr>
          <a:xfrm>
            <a:off x="3424079" y="3766760"/>
            <a:ext cx="282045" cy="28122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79" name="Frame 17">
            <a:extLst>
              <a:ext uri="{FF2B5EF4-FFF2-40B4-BE49-F238E27FC236}">
                <a16:creationId xmlns:a16="http://schemas.microsoft.com/office/drawing/2014/main" xmlns="" id="{58F549A7-CA79-4040-A53E-7A761974095A}"/>
              </a:ext>
            </a:extLst>
          </p:cNvPr>
          <p:cNvSpPr/>
          <p:nvPr/>
        </p:nvSpPr>
        <p:spPr>
          <a:xfrm>
            <a:off x="1433923" y="3768942"/>
            <a:ext cx="308556" cy="3085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Donut 39">
            <a:extLst>
              <a:ext uri="{FF2B5EF4-FFF2-40B4-BE49-F238E27FC236}">
                <a16:creationId xmlns:a16="http://schemas.microsoft.com/office/drawing/2014/main" xmlns="" id="{0295DA66-EC3F-4915-A891-BF6BC9115E09}"/>
              </a:ext>
            </a:extLst>
          </p:cNvPr>
          <p:cNvSpPr/>
          <p:nvPr/>
        </p:nvSpPr>
        <p:spPr>
          <a:xfrm>
            <a:off x="5372715" y="3746825"/>
            <a:ext cx="359332" cy="3593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 r="30129"/>
          <a:stretch>
            <a:fillRect/>
          </a:stretch>
        </p:blipFill>
        <p:spPr bwMode="auto">
          <a:xfrm>
            <a:off x="852738" y="1353553"/>
            <a:ext cx="5704472" cy="427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9684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542FCAC-B79F-4AEB-9197-69530401A278}"/>
              </a:ext>
            </a:extLst>
          </p:cNvPr>
          <p:cNvSpPr txBox="1"/>
          <p:nvPr/>
        </p:nvSpPr>
        <p:spPr>
          <a:xfrm>
            <a:off x="7002378" y="1600201"/>
            <a:ext cx="41749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 err="1" smtClean="0"/>
              <a:t>Pada</a:t>
            </a:r>
            <a:r>
              <a:rPr lang="en-ID" sz="2400" dirty="0" smtClean="0"/>
              <a:t> </a:t>
            </a:r>
            <a:r>
              <a:rPr lang="en-ID" sz="2400" dirty="0" err="1" smtClean="0"/>
              <a:t>halaman</a:t>
            </a:r>
            <a:r>
              <a:rPr lang="en-ID" sz="2400" dirty="0" smtClean="0"/>
              <a:t> </a:t>
            </a:r>
            <a:r>
              <a:rPr lang="en-ID" sz="2400" dirty="0" err="1" smtClean="0"/>
              <a:t>ini</a:t>
            </a:r>
            <a:r>
              <a:rPr lang="en-ID" sz="2400" dirty="0" smtClean="0"/>
              <a:t> </a:t>
            </a:r>
            <a:r>
              <a:rPr lang="en-ID" sz="2400" dirty="0" err="1" smtClean="0"/>
              <a:t>terdapat</a:t>
            </a:r>
            <a:r>
              <a:rPr lang="en-ID" sz="2400" dirty="0" smtClean="0"/>
              <a:t> class </a:t>
            </a:r>
            <a:r>
              <a:rPr lang="en-ID" sz="2400" dirty="0" err="1" smtClean="0"/>
              <a:t>MainScreen</a:t>
            </a:r>
            <a:r>
              <a:rPr lang="en-ID" sz="2400" dirty="0" smtClean="0"/>
              <a:t>, </a:t>
            </a:r>
            <a:r>
              <a:rPr lang="en-ID" sz="2400" dirty="0" err="1" smtClean="0"/>
              <a:t>selain</a:t>
            </a:r>
            <a:r>
              <a:rPr lang="en-ID" sz="2400" dirty="0" smtClean="0"/>
              <a:t> </a:t>
            </a:r>
            <a:r>
              <a:rPr lang="en-ID" sz="2400" dirty="0" err="1" smtClean="0"/>
              <a:t>itu</a:t>
            </a:r>
            <a:r>
              <a:rPr lang="en-ID" sz="2400" dirty="0" smtClean="0"/>
              <a:t> </a:t>
            </a:r>
            <a:r>
              <a:rPr lang="en-ID" sz="2400" dirty="0" err="1" smtClean="0"/>
              <a:t>pada</a:t>
            </a:r>
            <a:r>
              <a:rPr lang="en-ID" sz="2400" dirty="0" smtClean="0"/>
              <a:t> </a:t>
            </a:r>
            <a:r>
              <a:rPr lang="en-ID" sz="2400" dirty="0" err="1" smtClean="0"/>
              <a:t>halaman</a:t>
            </a:r>
            <a:r>
              <a:rPr lang="en-ID" sz="2400" dirty="0" smtClean="0"/>
              <a:t> </a:t>
            </a:r>
            <a:r>
              <a:rPr lang="en-ID" sz="2400" dirty="0" err="1" smtClean="0"/>
              <a:t>ini</a:t>
            </a:r>
            <a:r>
              <a:rPr lang="en-ID" sz="2400" dirty="0" smtClean="0"/>
              <a:t> </a:t>
            </a:r>
            <a:r>
              <a:rPr lang="en-ID" sz="2400" dirty="0" err="1" smtClean="0"/>
              <a:t>terdapat</a:t>
            </a:r>
            <a:r>
              <a:rPr lang="en-ID" sz="2400" dirty="0" smtClean="0"/>
              <a:t> </a:t>
            </a:r>
            <a:r>
              <a:rPr lang="en-ID" sz="2400" dirty="0" err="1" smtClean="0"/>
              <a:t>fungsi</a:t>
            </a:r>
            <a:r>
              <a:rPr lang="en-ID" sz="2400" dirty="0" smtClean="0"/>
              <a:t> </a:t>
            </a:r>
            <a:r>
              <a:rPr lang="en-ID" sz="2400" dirty="0" err="1" smtClean="0"/>
              <a:t>untuk</a:t>
            </a:r>
            <a:r>
              <a:rPr lang="en-ID" sz="2400" dirty="0" smtClean="0"/>
              <a:t> </a:t>
            </a:r>
            <a:r>
              <a:rPr lang="en-ID" sz="2400" dirty="0" err="1" smtClean="0"/>
              <a:t>membuat</a:t>
            </a:r>
            <a:r>
              <a:rPr lang="en-ID" sz="2400" dirty="0" smtClean="0"/>
              <a:t> </a:t>
            </a:r>
            <a:r>
              <a:rPr lang="en-ID" sz="2400" dirty="0" err="1" smtClean="0"/>
              <a:t>buttom</a:t>
            </a:r>
            <a:r>
              <a:rPr lang="en-ID" sz="2400" dirty="0" smtClean="0"/>
              <a:t> </a:t>
            </a:r>
            <a:r>
              <a:rPr lang="en-ID" sz="2400" dirty="0" err="1" smtClean="0"/>
              <a:t>nav</a:t>
            </a:r>
            <a:r>
              <a:rPr lang="en-ID" sz="2400" dirty="0" smtClean="0"/>
              <a:t> bar yang </a:t>
            </a:r>
            <a:r>
              <a:rPr lang="en-ID" sz="2400" dirty="0" err="1" smtClean="0"/>
              <a:t>akan</a:t>
            </a:r>
            <a:r>
              <a:rPr lang="en-ID" sz="2400" dirty="0" smtClean="0"/>
              <a:t> </a:t>
            </a:r>
            <a:r>
              <a:rPr lang="en-ID" sz="2400" dirty="0" err="1" smtClean="0"/>
              <a:t>ditampilkan</a:t>
            </a:r>
            <a:r>
              <a:rPr lang="en-ID" sz="2400" dirty="0" smtClean="0"/>
              <a:t> </a:t>
            </a:r>
            <a:r>
              <a:rPr lang="en-ID" sz="2400" dirty="0" err="1" smtClean="0"/>
              <a:t>pada</a:t>
            </a:r>
            <a:r>
              <a:rPr lang="en-ID" sz="2400" dirty="0" smtClean="0"/>
              <a:t> </a:t>
            </a:r>
            <a:r>
              <a:rPr lang="en-ID" sz="2400" dirty="0" err="1" smtClean="0"/>
              <a:t>halaman</a:t>
            </a:r>
            <a:r>
              <a:rPr lang="en-ID" sz="2400" dirty="0" smtClean="0"/>
              <a:t> main screen </a:t>
            </a:r>
            <a:r>
              <a:rPr lang="en-ID" sz="2400" dirty="0" err="1" smtClean="0"/>
              <a:t>yaitu</a:t>
            </a:r>
            <a:r>
              <a:rPr lang="en-ID" sz="2400" dirty="0" smtClean="0"/>
              <a:t>, home, messages, wish list </a:t>
            </a:r>
            <a:r>
              <a:rPr lang="en-ID" sz="2400" dirty="0" err="1" smtClean="0"/>
              <a:t>dan</a:t>
            </a:r>
            <a:r>
              <a:rPr lang="en-ID" sz="2400" dirty="0" smtClean="0"/>
              <a:t> </a:t>
            </a:r>
            <a:r>
              <a:rPr lang="en-ID" sz="2400" dirty="0" err="1" smtClean="0"/>
              <a:t>profil</a:t>
            </a:r>
            <a:r>
              <a:rPr lang="en-ID" sz="2400" dirty="0" smtClean="0"/>
              <a:t>.</a:t>
            </a:r>
            <a:endParaRPr lang="id-ID" sz="2400" dirty="0"/>
          </a:p>
        </p:txBody>
      </p:sp>
      <p:sp>
        <p:nvSpPr>
          <p:cNvPr id="78" name="Rectangle 30">
            <a:extLst>
              <a:ext uri="{FF2B5EF4-FFF2-40B4-BE49-F238E27FC236}">
                <a16:creationId xmlns:a16="http://schemas.microsoft.com/office/drawing/2014/main" xmlns="" id="{39F0284D-8F5F-4535-9BF8-53D349DBEEE4}"/>
              </a:ext>
            </a:extLst>
          </p:cNvPr>
          <p:cNvSpPr/>
          <p:nvPr/>
        </p:nvSpPr>
        <p:spPr>
          <a:xfrm>
            <a:off x="3424079" y="3766760"/>
            <a:ext cx="282045" cy="28122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79" name="Frame 17">
            <a:extLst>
              <a:ext uri="{FF2B5EF4-FFF2-40B4-BE49-F238E27FC236}">
                <a16:creationId xmlns:a16="http://schemas.microsoft.com/office/drawing/2014/main" xmlns="" id="{58F549A7-CA79-4040-A53E-7A761974095A}"/>
              </a:ext>
            </a:extLst>
          </p:cNvPr>
          <p:cNvSpPr/>
          <p:nvPr/>
        </p:nvSpPr>
        <p:spPr>
          <a:xfrm>
            <a:off x="1433923" y="3768942"/>
            <a:ext cx="308556" cy="3085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Donut 39">
            <a:extLst>
              <a:ext uri="{FF2B5EF4-FFF2-40B4-BE49-F238E27FC236}">
                <a16:creationId xmlns:a16="http://schemas.microsoft.com/office/drawing/2014/main" xmlns="" id="{0295DA66-EC3F-4915-A891-BF6BC9115E09}"/>
              </a:ext>
            </a:extLst>
          </p:cNvPr>
          <p:cNvSpPr/>
          <p:nvPr/>
        </p:nvSpPr>
        <p:spPr>
          <a:xfrm>
            <a:off x="5372715" y="3746825"/>
            <a:ext cx="359332" cy="3593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626" y="1245268"/>
            <a:ext cx="578167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96841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542FCAC-B79F-4AEB-9197-69530401A278}"/>
              </a:ext>
            </a:extLst>
          </p:cNvPr>
          <p:cNvSpPr txBox="1"/>
          <p:nvPr/>
        </p:nvSpPr>
        <p:spPr>
          <a:xfrm>
            <a:off x="7002378" y="1600201"/>
            <a:ext cx="41749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 err="1" smtClean="0"/>
              <a:t>Pada</a:t>
            </a:r>
            <a:r>
              <a:rPr lang="en-ID" sz="2400" dirty="0" smtClean="0"/>
              <a:t> </a:t>
            </a:r>
            <a:r>
              <a:rPr lang="en-ID" sz="2400" dirty="0" err="1" smtClean="0"/>
              <a:t>halaman</a:t>
            </a:r>
            <a:r>
              <a:rPr lang="en-ID" sz="2400" dirty="0" smtClean="0"/>
              <a:t> </a:t>
            </a:r>
            <a:r>
              <a:rPr lang="en-ID" sz="2400" dirty="0" err="1" smtClean="0"/>
              <a:t>ini</a:t>
            </a:r>
            <a:r>
              <a:rPr lang="en-ID" sz="2400" dirty="0" smtClean="0"/>
              <a:t> </a:t>
            </a:r>
            <a:r>
              <a:rPr lang="en-ID" sz="2400" dirty="0" err="1" smtClean="0"/>
              <a:t>terdapat</a:t>
            </a:r>
            <a:r>
              <a:rPr lang="en-ID" sz="2400" dirty="0" smtClean="0"/>
              <a:t> class </a:t>
            </a:r>
            <a:r>
              <a:rPr lang="en-US" sz="2400" dirty="0" err="1" smtClean="0"/>
              <a:t>HomeScreen</a:t>
            </a:r>
            <a:r>
              <a:rPr lang="en-ID" sz="2400" dirty="0" smtClean="0"/>
              <a:t>, </a:t>
            </a:r>
            <a:r>
              <a:rPr lang="en-ID" sz="2400" dirty="0" err="1" smtClean="0"/>
              <a:t>selain</a:t>
            </a:r>
            <a:r>
              <a:rPr lang="en-ID" sz="2400" dirty="0" smtClean="0"/>
              <a:t> </a:t>
            </a:r>
            <a:r>
              <a:rPr lang="en-ID" sz="2400" dirty="0" err="1" smtClean="0"/>
              <a:t>itu</a:t>
            </a:r>
            <a:r>
              <a:rPr lang="en-ID" sz="2400" dirty="0" smtClean="0"/>
              <a:t> </a:t>
            </a:r>
            <a:r>
              <a:rPr lang="en-ID" sz="2400" dirty="0" err="1" smtClean="0"/>
              <a:t>pada</a:t>
            </a:r>
            <a:r>
              <a:rPr lang="en-ID" sz="2400" dirty="0" smtClean="0"/>
              <a:t> </a:t>
            </a:r>
            <a:r>
              <a:rPr lang="en-ID" sz="2400" dirty="0" err="1" smtClean="0"/>
              <a:t>halaman</a:t>
            </a:r>
            <a:r>
              <a:rPr lang="en-ID" sz="2400" dirty="0" smtClean="0"/>
              <a:t> </a:t>
            </a:r>
            <a:r>
              <a:rPr lang="en-ID" sz="2400" dirty="0" err="1" smtClean="0"/>
              <a:t>ini</a:t>
            </a:r>
            <a:r>
              <a:rPr lang="en-ID" sz="2400" dirty="0" smtClean="0"/>
              <a:t> </a:t>
            </a:r>
            <a:r>
              <a:rPr lang="en-ID" sz="2400" dirty="0" err="1" smtClean="0"/>
              <a:t>terdapat</a:t>
            </a:r>
            <a:r>
              <a:rPr lang="en-ID" sz="2400" dirty="0" smtClean="0"/>
              <a:t> </a:t>
            </a:r>
            <a:r>
              <a:rPr lang="en-ID" sz="2400" dirty="0" err="1" smtClean="0"/>
              <a:t>fungsi</a:t>
            </a:r>
            <a:r>
              <a:rPr lang="en-ID" sz="2400" dirty="0" smtClean="0"/>
              <a:t> </a:t>
            </a:r>
            <a:r>
              <a:rPr lang="en-ID" sz="2400" dirty="0" err="1" smtClean="0"/>
              <a:t>untuk</a:t>
            </a:r>
            <a:r>
              <a:rPr lang="en-ID" sz="2400" dirty="0" smtClean="0"/>
              <a:t> </a:t>
            </a:r>
            <a:r>
              <a:rPr lang="en-ID" sz="2400" dirty="0" err="1" smtClean="0"/>
              <a:t>membuat</a:t>
            </a:r>
            <a:r>
              <a:rPr lang="en-ID" sz="2400" dirty="0" smtClean="0"/>
              <a:t> Tab bar </a:t>
            </a:r>
            <a:r>
              <a:rPr lang="en-ID" sz="2400" dirty="0" err="1" smtClean="0"/>
              <a:t>kategori</a:t>
            </a:r>
            <a:r>
              <a:rPr lang="en-ID" sz="2400" dirty="0" smtClean="0"/>
              <a:t> </a:t>
            </a:r>
            <a:r>
              <a:rPr lang="en-ID" sz="2400" dirty="0" err="1" smtClean="0"/>
              <a:t>barang</a:t>
            </a:r>
            <a:r>
              <a:rPr lang="en-ID" sz="2400" dirty="0" smtClean="0"/>
              <a:t> </a:t>
            </a:r>
            <a:r>
              <a:rPr lang="en-ID" sz="2400" dirty="0" err="1" smtClean="0"/>
              <a:t>serta</a:t>
            </a:r>
            <a:r>
              <a:rPr lang="en-ID" sz="2400" dirty="0" smtClean="0"/>
              <a:t> </a:t>
            </a:r>
            <a:r>
              <a:rPr lang="en-ID" sz="2400" dirty="0" err="1" smtClean="0"/>
              <a:t>memuat</a:t>
            </a:r>
            <a:r>
              <a:rPr lang="en-ID" sz="2400" dirty="0" smtClean="0"/>
              <a:t> </a:t>
            </a:r>
            <a:r>
              <a:rPr lang="en-ID" sz="2400" dirty="0" err="1" smtClean="0"/>
              <a:t>konten</a:t>
            </a:r>
            <a:r>
              <a:rPr lang="en-ID" sz="2400" dirty="0" smtClean="0"/>
              <a:t> </a:t>
            </a:r>
            <a:r>
              <a:rPr lang="en-ID" sz="2400" dirty="0" err="1" smtClean="0"/>
              <a:t>pada</a:t>
            </a:r>
            <a:r>
              <a:rPr lang="en-ID" sz="2400" dirty="0" smtClean="0"/>
              <a:t> </a:t>
            </a:r>
            <a:r>
              <a:rPr lang="en-ID" sz="2400" dirty="0" err="1" smtClean="0"/>
              <a:t>homescreen</a:t>
            </a:r>
            <a:r>
              <a:rPr lang="en-ID" sz="2400" dirty="0" smtClean="0"/>
              <a:t> </a:t>
            </a:r>
            <a:r>
              <a:rPr lang="en-ID" sz="2400" dirty="0" err="1" smtClean="0"/>
              <a:t>berupa</a:t>
            </a:r>
            <a:r>
              <a:rPr lang="en-ID" sz="2400" dirty="0" smtClean="0"/>
              <a:t> </a:t>
            </a:r>
            <a:r>
              <a:rPr lang="en-ID" sz="2400" dirty="0" err="1" smtClean="0"/>
              <a:t>gambar</a:t>
            </a:r>
            <a:r>
              <a:rPr lang="en-ID" sz="2400" dirty="0" smtClean="0"/>
              <a:t>, </a:t>
            </a:r>
            <a:r>
              <a:rPr lang="en-ID" sz="2400" dirty="0" err="1" smtClean="0"/>
              <a:t>nama</a:t>
            </a:r>
            <a:r>
              <a:rPr lang="en-ID" sz="2400" dirty="0" smtClean="0"/>
              <a:t> </a:t>
            </a:r>
            <a:r>
              <a:rPr lang="en-ID" sz="2400" dirty="0" err="1" smtClean="0"/>
              <a:t>dan</a:t>
            </a:r>
            <a:r>
              <a:rPr lang="en-ID" sz="2400" dirty="0" smtClean="0"/>
              <a:t> </a:t>
            </a:r>
            <a:r>
              <a:rPr lang="en-ID" sz="2400" dirty="0" err="1" smtClean="0"/>
              <a:t>harga</a:t>
            </a:r>
            <a:r>
              <a:rPr lang="en-ID" sz="2400" dirty="0" smtClean="0"/>
              <a:t> </a:t>
            </a:r>
            <a:r>
              <a:rPr lang="en-ID" sz="2400" dirty="0" err="1" smtClean="0"/>
              <a:t>tas</a:t>
            </a:r>
            <a:r>
              <a:rPr lang="en-ID" sz="2400" dirty="0" smtClean="0"/>
              <a:t>.</a:t>
            </a:r>
            <a:endParaRPr lang="id-ID" sz="2400" dirty="0"/>
          </a:p>
        </p:txBody>
      </p:sp>
      <p:sp>
        <p:nvSpPr>
          <p:cNvPr id="78" name="Rectangle 30">
            <a:extLst>
              <a:ext uri="{FF2B5EF4-FFF2-40B4-BE49-F238E27FC236}">
                <a16:creationId xmlns:a16="http://schemas.microsoft.com/office/drawing/2014/main" xmlns="" id="{39F0284D-8F5F-4535-9BF8-53D349DBEEE4}"/>
              </a:ext>
            </a:extLst>
          </p:cNvPr>
          <p:cNvSpPr/>
          <p:nvPr/>
        </p:nvSpPr>
        <p:spPr>
          <a:xfrm>
            <a:off x="3424079" y="3766760"/>
            <a:ext cx="282045" cy="28122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79" name="Frame 17">
            <a:extLst>
              <a:ext uri="{FF2B5EF4-FFF2-40B4-BE49-F238E27FC236}">
                <a16:creationId xmlns:a16="http://schemas.microsoft.com/office/drawing/2014/main" xmlns="" id="{58F549A7-CA79-4040-A53E-7A761974095A}"/>
              </a:ext>
            </a:extLst>
          </p:cNvPr>
          <p:cNvSpPr/>
          <p:nvPr/>
        </p:nvSpPr>
        <p:spPr>
          <a:xfrm>
            <a:off x="1433923" y="3768942"/>
            <a:ext cx="308556" cy="3085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Donut 39">
            <a:extLst>
              <a:ext uri="{FF2B5EF4-FFF2-40B4-BE49-F238E27FC236}">
                <a16:creationId xmlns:a16="http://schemas.microsoft.com/office/drawing/2014/main" xmlns="" id="{0295DA66-EC3F-4915-A891-BF6BC9115E09}"/>
              </a:ext>
            </a:extLst>
          </p:cNvPr>
          <p:cNvSpPr/>
          <p:nvPr/>
        </p:nvSpPr>
        <p:spPr>
          <a:xfrm>
            <a:off x="5372715" y="3746825"/>
            <a:ext cx="359332" cy="3593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27447" r="30254" b="37503"/>
          <a:stretch>
            <a:fillRect/>
          </a:stretch>
        </p:blipFill>
        <p:spPr bwMode="auto">
          <a:xfrm>
            <a:off x="830177" y="1022684"/>
            <a:ext cx="5378117" cy="446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9684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542FCAC-B79F-4AEB-9197-69530401A278}"/>
              </a:ext>
            </a:extLst>
          </p:cNvPr>
          <p:cNvSpPr txBox="1"/>
          <p:nvPr/>
        </p:nvSpPr>
        <p:spPr>
          <a:xfrm>
            <a:off x="7002378" y="1600201"/>
            <a:ext cx="41749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 err="1" smtClean="0"/>
              <a:t>Pada</a:t>
            </a:r>
            <a:r>
              <a:rPr lang="en-ID" sz="2400" dirty="0" smtClean="0"/>
              <a:t> </a:t>
            </a:r>
            <a:r>
              <a:rPr lang="en-ID" sz="2400" dirty="0" err="1" smtClean="0"/>
              <a:t>halaman</a:t>
            </a:r>
            <a:r>
              <a:rPr lang="en-ID" sz="2400" dirty="0" smtClean="0"/>
              <a:t> </a:t>
            </a:r>
            <a:r>
              <a:rPr lang="en-ID" sz="2400" dirty="0" err="1" smtClean="0"/>
              <a:t>ini</a:t>
            </a:r>
            <a:r>
              <a:rPr lang="en-ID" sz="2400" dirty="0" smtClean="0"/>
              <a:t> </a:t>
            </a:r>
            <a:r>
              <a:rPr lang="en-ID" sz="2400" dirty="0" err="1" smtClean="0"/>
              <a:t>terdapat</a:t>
            </a:r>
            <a:r>
              <a:rPr lang="en-ID" sz="2400" dirty="0" smtClean="0"/>
              <a:t> class </a:t>
            </a:r>
            <a:r>
              <a:rPr lang="en-ID" sz="2400" dirty="0" err="1" smtClean="0"/>
              <a:t>DetailScreen</a:t>
            </a:r>
            <a:r>
              <a:rPr lang="en-ID" sz="2400" dirty="0" smtClean="0"/>
              <a:t>, </a:t>
            </a:r>
            <a:r>
              <a:rPr lang="en-ID" sz="2400" dirty="0" err="1" smtClean="0"/>
              <a:t>h</a:t>
            </a:r>
            <a:r>
              <a:rPr lang="en-ID" sz="2400" dirty="0" err="1" smtClean="0"/>
              <a:t>alaman</a:t>
            </a:r>
            <a:r>
              <a:rPr lang="en-ID" sz="2400" dirty="0" smtClean="0"/>
              <a:t> </a:t>
            </a:r>
            <a:r>
              <a:rPr lang="en-ID" sz="2400" dirty="0" err="1" smtClean="0"/>
              <a:t>detail_screen.dart</a:t>
            </a:r>
            <a:r>
              <a:rPr lang="en-ID" sz="2400" dirty="0" smtClean="0"/>
              <a:t> </a:t>
            </a:r>
            <a:r>
              <a:rPr lang="en-ID" sz="2400" dirty="0" err="1" smtClean="0"/>
              <a:t>merupakan</a:t>
            </a:r>
            <a:r>
              <a:rPr lang="en-ID" sz="2400" dirty="0" smtClean="0"/>
              <a:t> </a:t>
            </a:r>
            <a:r>
              <a:rPr lang="en-ID" sz="2400" dirty="0" err="1" smtClean="0"/>
              <a:t>halaman</a:t>
            </a:r>
            <a:r>
              <a:rPr lang="en-ID" sz="2400" dirty="0" smtClean="0"/>
              <a:t> yang </a:t>
            </a:r>
            <a:r>
              <a:rPr lang="en-ID" sz="2400" dirty="0" err="1" smtClean="0"/>
              <a:t>digunakan</a:t>
            </a:r>
            <a:r>
              <a:rPr lang="en-ID" sz="2400" dirty="0" smtClean="0"/>
              <a:t> </a:t>
            </a:r>
            <a:r>
              <a:rPr lang="en-ID" sz="2400" dirty="0" err="1" smtClean="0"/>
              <a:t>sebagai</a:t>
            </a:r>
            <a:r>
              <a:rPr lang="en-ID" sz="2400" dirty="0" smtClean="0"/>
              <a:t> </a:t>
            </a:r>
            <a:r>
              <a:rPr lang="en-ID" sz="2400" dirty="0" err="1" smtClean="0"/>
              <a:t>halaman</a:t>
            </a:r>
            <a:r>
              <a:rPr lang="en-ID" sz="2400" dirty="0" smtClean="0"/>
              <a:t> detail </a:t>
            </a:r>
            <a:r>
              <a:rPr lang="en-ID" sz="2400" dirty="0" err="1" smtClean="0"/>
              <a:t>produk</a:t>
            </a:r>
            <a:r>
              <a:rPr lang="en-ID" sz="2400" dirty="0" smtClean="0"/>
              <a:t> </a:t>
            </a:r>
            <a:r>
              <a:rPr lang="en-ID" sz="2400" dirty="0" err="1" smtClean="0"/>
              <a:t>tas</a:t>
            </a:r>
            <a:r>
              <a:rPr lang="en-ID" sz="2400" dirty="0" smtClean="0"/>
              <a:t>. </a:t>
            </a:r>
            <a:r>
              <a:rPr lang="en-ID" sz="2400" dirty="0" err="1" smtClean="0"/>
              <a:t>Adapun</a:t>
            </a:r>
            <a:r>
              <a:rPr lang="en-ID" sz="2400" dirty="0" smtClean="0"/>
              <a:t> detail </a:t>
            </a:r>
            <a:r>
              <a:rPr lang="en-ID" sz="2400" dirty="0" err="1" smtClean="0"/>
              <a:t>produk</a:t>
            </a:r>
            <a:r>
              <a:rPr lang="en-ID" sz="2400" dirty="0" smtClean="0"/>
              <a:t> </a:t>
            </a:r>
            <a:r>
              <a:rPr lang="en-ID" sz="2400" dirty="0" err="1" smtClean="0"/>
              <a:t>tas</a:t>
            </a:r>
            <a:r>
              <a:rPr lang="en-ID" sz="2400" dirty="0" smtClean="0"/>
              <a:t> </a:t>
            </a:r>
            <a:r>
              <a:rPr lang="en-ID" sz="2400" dirty="0" err="1" smtClean="0"/>
              <a:t>berupa</a:t>
            </a:r>
            <a:r>
              <a:rPr lang="en-ID" sz="2400" dirty="0" smtClean="0"/>
              <a:t> </a:t>
            </a:r>
            <a:r>
              <a:rPr lang="en-ID" sz="2400" dirty="0" err="1" smtClean="0"/>
              <a:t>nama</a:t>
            </a:r>
            <a:r>
              <a:rPr lang="en-ID" sz="2400" dirty="0" smtClean="0"/>
              <a:t> </a:t>
            </a:r>
            <a:r>
              <a:rPr lang="en-ID" sz="2400" dirty="0" err="1" smtClean="0"/>
              <a:t>barang</a:t>
            </a:r>
            <a:r>
              <a:rPr lang="en-ID" sz="2400" dirty="0" smtClean="0"/>
              <a:t>, </a:t>
            </a:r>
            <a:r>
              <a:rPr lang="en-ID" sz="2400" dirty="0" err="1" smtClean="0"/>
              <a:t>harga</a:t>
            </a:r>
            <a:r>
              <a:rPr lang="en-ID" sz="2400" dirty="0" smtClean="0"/>
              <a:t> </a:t>
            </a:r>
            <a:r>
              <a:rPr lang="en-ID" sz="2400" dirty="0" err="1" smtClean="0"/>
              <a:t>dan</a:t>
            </a:r>
            <a:r>
              <a:rPr lang="en-ID" sz="2400" dirty="0" smtClean="0"/>
              <a:t> </a:t>
            </a:r>
            <a:r>
              <a:rPr lang="en-ID" sz="2400" dirty="0" err="1" smtClean="0"/>
              <a:t>jenis</a:t>
            </a:r>
            <a:r>
              <a:rPr lang="en-ID" sz="2400" dirty="0" smtClean="0"/>
              <a:t> </a:t>
            </a:r>
            <a:r>
              <a:rPr lang="en-ID" sz="2400" dirty="0" err="1" smtClean="0"/>
              <a:t>warna</a:t>
            </a:r>
            <a:r>
              <a:rPr lang="en-ID" sz="2400" dirty="0" smtClean="0"/>
              <a:t> yang </a:t>
            </a:r>
            <a:r>
              <a:rPr lang="en-ID" sz="2400" dirty="0" err="1" smtClean="0"/>
              <a:t>disediakan</a:t>
            </a:r>
            <a:r>
              <a:rPr lang="en-ID" sz="2400" dirty="0" smtClean="0"/>
              <a:t> </a:t>
            </a:r>
            <a:endParaRPr lang="id-ID" sz="2400" dirty="0"/>
          </a:p>
        </p:txBody>
      </p:sp>
      <p:sp>
        <p:nvSpPr>
          <p:cNvPr id="78" name="Rectangle 30">
            <a:extLst>
              <a:ext uri="{FF2B5EF4-FFF2-40B4-BE49-F238E27FC236}">
                <a16:creationId xmlns:a16="http://schemas.microsoft.com/office/drawing/2014/main" xmlns="" id="{39F0284D-8F5F-4535-9BF8-53D349DBEEE4}"/>
              </a:ext>
            </a:extLst>
          </p:cNvPr>
          <p:cNvSpPr/>
          <p:nvPr/>
        </p:nvSpPr>
        <p:spPr>
          <a:xfrm>
            <a:off x="3424079" y="3766760"/>
            <a:ext cx="282045" cy="28122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79" name="Frame 17">
            <a:extLst>
              <a:ext uri="{FF2B5EF4-FFF2-40B4-BE49-F238E27FC236}">
                <a16:creationId xmlns:a16="http://schemas.microsoft.com/office/drawing/2014/main" xmlns="" id="{58F549A7-CA79-4040-A53E-7A761974095A}"/>
              </a:ext>
            </a:extLst>
          </p:cNvPr>
          <p:cNvSpPr/>
          <p:nvPr/>
        </p:nvSpPr>
        <p:spPr>
          <a:xfrm>
            <a:off x="1433923" y="3768942"/>
            <a:ext cx="308556" cy="3085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Donut 39">
            <a:extLst>
              <a:ext uri="{FF2B5EF4-FFF2-40B4-BE49-F238E27FC236}">
                <a16:creationId xmlns:a16="http://schemas.microsoft.com/office/drawing/2014/main" xmlns="" id="{0295DA66-EC3F-4915-A891-BF6BC9115E09}"/>
              </a:ext>
            </a:extLst>
          </p:cNvPr>
          <p:cNvSpPr/>
          <p:nvPr/>
        </p:nvSpPr>
        <p:spPr>
          <a:xfrm>
            <a:off x="5372715" y="3746825"/>
            <a:ext cx="359332" cy="3593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7259" r="27623" b="36500"/>
          <a:stretch>
            <a:fillRect/>
          </a:stretch>
        </p:blipFill>
        <p:spPr bwMode="auto">
          <a:xfrm>
            <a:off x="1118937" y="1323473"/>
            <a:ext cx="4969676" cy="393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96841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542FCAC-B79F-4AEB-9197-69530401A278}"/>
              </a:ext>
            </a:extLst>
          </p:cNvPr>
          <p:cNvSpPr txBox="1"/>
          <p:nvPr/>
        </p:nvSpPr>
        <p:spPr>
          <a:xfrm>
            <a:off x="6424861" y="2033337"/>
            <a:ext cx="45720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 err="1" smtClean="0"/>
              <a:t>Pada</a:t>
            </a:r>
            <a:r>
              <a:rPr lang="en-ID" sz="2400" dirty="0" smtClean="0"/>
              <a:t> </a:t>
            </a:r>
            <a:r>
              <a:rPr lang="en-ID" sz="2400" dirty="0" err="1" smtClean="0"/>
              <a:t>halaman</a:t>
            </a:r>
            <a:r>
              <a:rPr lang="en-ID" sz="2400" dirty="0" smtClean="0"/>
              <a:t> </a:t>
            </a:r>
            <a:r>
              <a:rPr lang="en-ID" sz="2400" dirty="0" err="1" smtClean="0"/>
              <a:t>ini</a:t>
            </a:r>
            <a:r>
              <a:rPr lang="en-ID" sz="2400" dirty="0" smtClean="0"/>
              <a:t> </a:t>
            </a:r>
            <a:r>
              <a:rPr lang="en-ID" sz="2400" dirty="0" err="1" smtClean="0"/>
              <a:t>terdapat</a:t>
            </a:r>
            <a:r>
              <a:rPr lang="en-ID" sz="2400" dirty="0" smtClean="0"/>
              <a:t> class </a:t>
            </a:r>
            <a:r>
              <a:rPr lang="en-ID" sz="2400" dirty="0" err="1" smtClean="0"/>
              <a:t>CustomAppIcons</a:t>
            </a:r>
            <a:r>
              <a:rPr lang="en-ID" sz="2400" dirty="0" smtClean="0"/>
              <a:t>, </a:t>
            </a:r>
            <a:r>
              <a:rPr lang="en-ID" sz="2400" dirty="0" err="1" smtClean="0"/>
              <a:t>h</a:t>
            </a:r>
            <a:r>
              <a:rPr lang="en-ID" sz="2400" dirty="0" err="1" smtClean="0"/>
              <a:t>alaman</a:t>
            </a:r>
            <a:r>
              <a:rPr lang="en-ID" sz="2400" dirty="0" smtClean="0"/>
              <a:t> </a:t>
            </a:r>
            <a:r>
              <a:rPr lang="en-ID" sz="2400" dirty="0" err="1" smtClean="0"/>
              <a:t>custom_app_icons.dart</a:t>
            </a:r>
            <a:r>
              <a:rPr lang="en-ID" sz="2400" dirty="0" smtClean="0"/>
              <a:t> </a:t>
            </a:r>
            <a:r>
              <a:rPr lang="en-ID" sz="2400" dirty="0" err="1" smtClean="0"/>
              <a:t>merupakan</a:t>
            </a:r>
            <a:r>
              <a:rPr lang="en-ID" sz="2400" dirty="0" smtClean="0"/>
              <a:t> </a:t>
            </a:r>
            <a:r>
              <a:rPr lang="en-ID" sz="2400" dirty="0" err="1" smtClean="0"/>
              <a:t>halaman</a:t>
            </a:r>
            <a:r>
              <a:rPr lang="en-ID" sz="2400" dirty="0" smtClean="0"/>
              <a:t> yang </a:t>
            </a:r>
            <a:r>
              <a:rPr lang="en-ID" sz="2400" dirty="0" err="1" smtClean="0"/>
              <a:t>berisikan</a:t>
            </a:r>
            <a:r>
              <a:rPr lang="en-ID" sz="2400" dirty="0" smtClean="0"/>
              <a:t> </a:t>
            </a:r>
            <a:r>
              <a:rPr lang="en-ID" sz="2400" dirty="0" err="1" smtClean="0"/>
              <a:t>kumpulan</a:t>
            </a:r>
            <a:r>
              <a:rPr lang="en-ID" sz="2400" dirty="0" smtClean="0"/>
              <a:t> icon  </a:t>
            </a:r>
            <a:r>
              <a:rPr lang="en-ID" sz="2400" dirty="0" err="1" smtClean="0"/>
              <a:t>untuk</a:t>
            </a:r>
            <a:r>
              <a:rPr lang="en-ID" sz="2400" dirty="0" smtClean="0"/>
              <a:t> </a:t>
            </a:r>
            <a:r>
              <a:rPr lang="en-ID" sz="2400" dirty="0" err="1" smtClean="0"/>
              <a:t>aplikasi</a:t>
            </a:r>
            <a:r>
              <a:rPr lang="en-ID" sz="2400" dirty="0" smtClean="0"/>
              <a:t> bag </a:t>
            </a:r>
            <a:r>
              <a:rPr lang="en-ID" sz="2400" dirty="0" err="1" smtClean="0"/>
              <a:t>catalog</a:t>
            </a:r>
            <a:r>
              <a:rPr lang="en-ID" sz="2400" dirty="0" smtClean="0"/>
              <a:t>.</a:t>
            </a:r>
            <a:endParaRPr lang="id-ID" sz="2400" dirty="0"/>
          </a:p>
        </p:txBody>
      </p:sp>
      <p:sp>
        <p:nvSpPr>
          <p:cNvPr id="78" name="Rectangle 30">
            <a:extLst>
              <a:ext uri="{FF2B5EF4-FFF2-40B4-BE49-F238E27FC236}">
                <a16:creationId xmlns:a16="http://schemas.microsoft.com/office/drawing/2014/main" xmlns="" id="{39F0284D-8F5F-4535-9BF8-53D349DBEEE4}"/>
              </a:ext>
            </a:extLst>
          </p:cNvPr>
          <p:cNvSpPr/>
          <p:nvPr/>
        </p:nvSpPr>
        <p:spPr>
          <a:xfrm>
            <a:off x="3424079" y="3766760"/>
            <a:ext cx="282045" cy="28122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79" name="Frame 17">
            <a:extLst>
              <a:ext uri="{FF2B5EF4-FFF2-40B4-BE49-F238E27FC236}">
                <a16:creationId xmlns:a16="http://schemas.microsoft.com/office/drawing/2014/main" xmlns="" id="{58F549A7-CA79-4040-A53E-7A761974095A}"/>
              </a:ext>
            </a:extLst>
          </p:cNvPr>
          <p:cNvSpPr/>
          <p:nvPr/>
        </p:nvSpPr>
        <p:spPr>
          <a:xfrm>
            <a:off x="1433923" y="3768942"/>
            <a:ext cx="308556" cy="3085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Donut 39">
            <a:extLst>
              <a:ext uri="{FF2B5EF4-FFF2-40B4-BE49-F238E27FC236}">
                <a16:creationId xmlns:a16="http://schemas.microsoft.com/office/drawing/2014/main" xmlns="" id="{0295DA66-EC3F-4915-A891-BF6BC9115E09}"/>
              </a:ext>
            </a:extLst>
          </p:cNvPr>
          <p:cNvSpPr/>
          <p:nvPr/>
        </p:nvSpPr>
        <p:spPr>
          <a:xfrm>
            <a:off x="5372715" y="3746825"/>
            <a:ext cx="359332" cy="3593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27635" r="23675" b="38171"/>
          <a:stretch>
            <a:fillRect/>
          </a:stretch>
        </p:blipFill>
        <p:spPr bwMode="auto">
          <a:xfrm>
            <a:off x="806116" y="1251283"/>
            <a:ext cx="5221705" cy="372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9684147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4722</TotalTime>
  <Words>287</Words>
  <Application>Microsoft Office PowerPoint</Application>
  <PresentationFormat>Custom</PresentationFormat>
  <Paragraphs>29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Cover and End Slide Master</vt:lpstr>
      <vt:lpstr>Contents Slide Master</vt:lpstr>
      <vt:lpstr>Section Break Slide Master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ASUS</cp:lastModifiedBy>
  <cp:revision>96</cp:revision>
  <dcterms:created xsi:type="dcterms:W3CDTF">2018-04-24T17:14:44Z</dcterms:created>
  <dcterms:modified xsi:type="dcterms:W3CDTF">2020-06-05T12:56:44Z</dcterms:modified>
</cp:coreProperties>
</file>